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60E1A816-4768-488E-87A0-3C6925797AAB}" type="datetimeFigureOut">
              <a:rPr lang="en-US"/>
              <a:pPr/>
              <a:t>5/11/2011</a:t>
            </a:fld>
            <a:endParaRPr lang="en-US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CA03C272-F63E-4AF4-82B7-4AEDAF7B9CD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Telephone service available </a:t>
            </a:r>
          </a:p>
          <a:p>
            <a:r>
              <a:rPr lang="en-US" dirty="0"/>
              <a:t>wireless internet access </a:t>
            </a:r>
          </a:p>
          <a:p>
            <a:r>
              <a:rPr lang="en-US" dirty="0"/>
              <a:t>Wired for cable  </a:t>
            </a:r>
          </a:p>
          <a:p>
            <a:r>
              <a:rPr lang="en-US" dirty="0"/>
              <a:t>Extra long twin-size beds </a:t>
            </a:r>
          </a:p>
          <a:p>
            <a:r>
              <a:rPr lang="en-US" dirty="0"/>
              <a:t>Chest of drawers </a:t>
            </a:r>
          </a:p>
          <a:p>
            <a:r>
              <a:rPr lang="en-US" dirty="0"/>
              <a:t>Drawing table and/or desk, depending on housing unit </a:t>
            </a:r>
          </a:p>
          <a:p>
            <a:r>
              <a:rPr lang="en-US" dirty="0"/>
              <a:t>Desk chair </a:t>
            </a:r>
          </a:p>
          <a:p>
            <a:r>
              <a:rPr lang="en-US" dirty="0"/>
              <a:t>Horizontal blinds </a:t>
            </a:r>
          </a:p>
          <a:p>
            <a:r>
              <a:rPr lang="en-US" dirty="0"/>
              <a:t>Air conditioning </a:t>
            </a:r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These are the requirement to become an interior designer. </a:t>
            </a:r>
          </a:p>
          <a:p>
            <a:r>
              <a:rPr lang="en-US"/>
              <a:t>As you can see you do need a thesis or you can do an internship</a:t>
            </a:r>
          </a:p>
          <a:p>
            <a:r>
              <a:rPr lang="en-US"/>
              <a:t>Bachlors needs 120 hours 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Fulltime – 1604</a:t>
            </a:r>
          </a:p>
          <a:p>
            <a:r>
              <a:rPr lang="en-US"/>
              <a:t>Part time- 1505 per credit hour </a:t>
            </a:r>
          </a:p>
          <a:p>
            <a:r>
              <a:rPr lang="en-US"/>
              <a:t>Plus fees 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have to </a:t>
            </a:r>
            <a:r>
              <a:rPr lang="en-US" dirty="0" err="1" smtClean="0"/>
              <a:t>purchasethe</a:t>
            </a:r>
            <a:r>
              <a:rPr lang="en-US" baseline="0" dirty="0" smtClean="0"/>
              <a:t> institutes health insurance or </a:t>
            </a:r>
            <a:r>
              <a:rPr lang="en-US" baseline="0" smtClean="0"/>
              <a:t>maintain insurance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3C272-F63E-4AF4-82B7-4AEDAF7B9CD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6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 smtClean="0"/>
            </a:lvl1pPr>
          </a:lstStyle>
          <a:p>
            <a:pPr>
              <a:defRPr/>
            </a:pPr>
            <a:fld id="{2062680E-2C24-4E50-A9C1-503B0D571387}" type="datetimeFigureOut">
              <a:rPr lang="en-US"/>
              <a:pPr>
                <a:defRPr/>
              </a:pPr>
              <a:t>5/11/2011</a:t>
            </a:fld>
            <a:endParaRPr lang="en-US"/>
          </a:p>
        </p:txBody>
      </p:sp>
      <p:sp>
        <p:nvSpPr>
          <p:cNvPr id="6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362E597-310F-41B4-9781-B03B75E320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8E0DC3-A76E-404B-9C9C-C3C78FEFA3B7}" type="datetimeFigureOut">
              <a:rPr lang="en-US"/>
              <a:pPr>
                <a:defRPr/>
              </a:pPr>
              <a:t>5/11/2011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94A33-3B44-4420-AB29-0CDCFC538A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BF007-E6F2-42A5-BACB-05E7BE4A4E56}" type="datetimeFigureOut">
              <a:rPr lang="en-US"/>
              <a:pPr>
                <a:defRPr/>
              </a:pPr>
              <a:t>5/11/2011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1DC283-5A77-49EA-92C4-A484EE5ED2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13405A-840A-4939-B1A7-093810657001}" type="datetimeFigureOut">
              <a:rPr lang="en-US"/>
              <a:pPr>
                <a:defRPr/>
              </a:pPr>
              <a:t>5/11/2011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E0083-C36B-44CE-B7F6-B3D390D555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8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Isosceles Triangle 7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10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9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39616F-0E2F-41EB-A545-39CFBE130000}" type="datetimeFigureOut">
              <a:rPr lang="en-US"/>
              <a:pPr>
                <a:defRPr/>
              </a:pPr>
              <a:t>5/11/2011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9000CB-1306-4D85-A37E-4485952DDF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A86D2-89F9-421C-BD11-4BA5D7FC31BD}" type="datetimeFigureOut">
              <a:rPr lang="en-US"/>
              <a:pPr>
                <a:defRPr/>
              </a:pPr>
              <a:t>5/11/2011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104AC8-D0FE-412D-BB64-43539CA090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ECE2F-2D3D-433A-8CFD-B4D3D8DE2255}" type="datetimeFigureOut">
              <a:rPr lang="en-US"/>
              <a:pPr>
                <a:defRPr/>
              </a:pPr>
              <a:t>5/11/2011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52FB1164-2BB0-42FA-8CEB-FE346E668F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1AC7D7-8B0F-456D-BC1C-64223DA1F46A}" type="datetimeFigureOut">
              <a:rPr lang="en-US"/>
              <a:pPr>
                <a:defRPr/>
              </a:pPr>
              <a:t>5/11/2011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49B93A-2065-433F-9982-592AC6D54E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9FED6-FCF0-4B20-9224-4C6DE85FF928}" type="datetimeFigureOut">
              <a:rPr lang="en-US"/>
              <a:pPr>
                <a:defRPr/>
              </a:pPr>
              <a:t>5/11/2011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F670B-F8F2-42FE-A3E5-9A03E327C4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36C3BF97-7B0B-4119-B20E-A6E3DEC44124}" type="datetimeFigureOut">
              <a:rPr lang="en-US"/>
              <a:pPr>
                <a:defRPr/>
              </a:pPr>
              <a:t>5/11/2011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AC65144C-00B1-438D-B168-F494023415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0615C39D-CB10-4E89-85D9-F1D47DCEA10B}" type="datetimeFigureOut">
              <a:rPr lang="en-US"/>
              <a:pPr>
                <a:defRPr/>
              </a:pPr>
              <a:t>5/11/2011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 smtClean="0"/>
            </a:lvl1pPr>
          </a:lstStyle>
          <a:p>
            <a:pPr>
              <a:defRPr/>
            </a:pPr>
            <a:fld id="{FAB24837-4625-41A3-92A2-DE21B5EBD8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0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BF1CB045-7380-49E9-B39F-E48FDCFAE5F2}" type="datetimeFigureOut">
              <a:rPr lang="en-US"/>
              <a:pPr>
                <a:defRPr/>
              </a:pPr>
              <a:t>5/11/2011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DEC68550-F218-423C-AC85-6D0776FA8A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3" r:id="rId6"/>
    <p:sldLayoutId id="2147483682" r:id="rId7"/>
    <p:sldLayoutId id="2147483689" r:id="rId8"/>
    <p:sldLayoutId id="2147483690" r:id="rId9"/>
    <p:sldLayoutId id="2147483681" r:id="rId10"/>
    <p:sldLayoutId id="2147483680" r:id="rId11"/>
  </p:sldLayoutIdLst>
  <p:txStyles>
    <p:titleStyle>
      <a:lvl1pPr marL="484188" indent="-484188" algn="l" rtl="0" fontAlgn="base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FF5C9C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Arial" charset="0"/>
        </a:defRPr>
      </a:lvl2pPr>
      <a:lvl3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Arial" charset="0"/>
        </a:defRPr>
      </a:lvl3pPr>
      <a:lvl4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Arial" charset="0"/>
        </a:defRPr>
      </a:lvl4pPr>
      <a:lvl5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Arial" charset="0"/>
        </a:defRPr>
      </a:lvl5pPr>
      <a:lvl6pPr marL="9413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Arial" charset="0"/>
        </a:defRPr>
      </a:lvl6pPr>
      <a:lvl7pPr marL="13985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Arial" charset="0"/>
        </a:defRPr>
      </a:lvl7pPr>
      <a:lvl8pPr marL="18557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Arial" charset="0"/>
        </a:defRPr>
      </a:lvl8pPr>
      <a:lvl9pPr marL="23129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Arial" charset="0"/>
        </a:defRPr>
      </a:lvl9pPr>
    </p:titleStyle>
    <p:bodyStyle>
      <a:lvl1pPr marL="447675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fontAlgn="base">
        <a:spcBef>
          <a:spcPct val="20000"/>
        </a:spcBef>
        <a:spcAft>
          <a:spcPct val="0"/>
        </a:spcAft>
        <a:buClr>
          <a:srgbClr val="FF90B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ringling.edu/catalog/courseDescription.php?courseID=CORE%20122" TargetMode="External"/><Relationship Id="rId13" Type="http://schemas.openxmlformats.org/officeDocument/2006/relationships/hyperlink" Target="http://www.ringling.edu/catalog/courseDescription.php?courseID=ID%20215" TargetMode="External"/><Relationship Id="rId18" Type="http://schemas.openxmlformats.org/officeDocument/2006/relationships/hyperlink" Target="http://www.ringling.edu/catalog/courseDescription.php?courseID=ID%20261" TargetMode="External"/><Relationship Id="rId26" Type="http://schemas.openxmlformats.org/officeDocument/2006/relationships/hyperlink" Target="http://www.ringling.edu/catalog/courseDescription.php?courseID=ID%20280" TargetMode="External"/><Relationship Id="rId3" Type="http://schemas.openxmlformats.org/officeDocument/2006/relationships/hyperlink" Target="http://www.ringling.edu/catalog/courseDescription.php?courseID=CORE%20133" TargetMode="External"/><Relationship Id="rId21" Type="http://schemas.openxmlformats.org/officeDocument/2006/relationships/hyperlink" Target="http://www.ringling.edu/catalog/courseDescription.php?courseID=ID%20351" TargetMode="External"/><Relationship Id="rId7" Type="http://schemas.openxmlformats.org/officeDocument/2006/relationships/hyperlink" Target="http://www.ringling.edu/catalog/courseDescription.php?courseID=CORE%20111" TargetMode="External"/><Relationship Id="rId12" Type="http://schemas.openxmlformats.org/officeDocument/2006/relationships/hyperlink" Target="http://www.ringling.edu/catalog/courseDescription.php?courseID=CORE%20102" TargetMode="External"/><Relationship Id="rId17" Type="http://schemas.openxmlformats.org/officeDocument/2006/relationships/hyperlink" Target="http://www.ringling.edu/catalog/courseDescription.php?courseID=ID%20164" TargetMode="External"/><Relationship Id="rId25" Type="http://schemas.openxmlformats.org/officeDocument/2006/relationships/hyperlink" Target="http://www.ringling.edu/catalog/courseDescription.php?courseID=ID%20376" TargetMode="External"/><Relationship Id="rId2" Type="http://schemas.openxmlformats.org/officeDocument/2006/relationships/notesSlide" Target="../notesSlides/notesSlide2.xml"/><Relationship Id="rId16" Type="http://schemas.openxmlformats.org/officeDocument/2006/relationships/hyperlink" Target="http://www.ringling.edu/catalog/courseDescription.php?courseID=AH%20366" TargetMode="External"/><Relationship Id="rId20" Type="http://schemas.openxmlformats.org/officeDocument/2006/relationships/hyperlink" Target="http://www.ringling.edu/catalog/courseDescription.php?courseID=AH%20367" TargetMode="External"/><Relationship Id="rId29" Type="http://schemas.openxmlformats.org/officeDocument/2006/relationships/hyperlink" Target="http://www.ringling.edu/catalog/courseDescription.php?courseID=ID%20466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ringling.edu/catalog/courseDescription.php?courseID=AH%20192" TargetMode="External"/><Relationship Id="rId11" Type="http://schemas.openxmlformats.org/officeDocument/2006/relationships/hyperlink" Target="http://www.ringling.edu/catalog/courseDescription.php?courseID=EN%20151" TargetMode="External"/><Relationship Id="rId24" Type="http://schemas.openxmlformats.org/officeDocument/2006/relationships/hyperlink" Target="http://www.ringling.edu/catalog/courseDescription.php?courseID=ID%20362" TargetMode="External"/><Relationship Id="rId5" Type="http://schemas.openxmlformats.org/officeDocument/2006/relationships/hyperlink" Target="http://www.ringling.edu/catalog/courseDescription.php?courseID=AH%20191" TargetMode="External"/><Relationship Id="rId15" Type="http://schemas.openxmlformats.org/officeDocument/2006/relationships/hyperlink" Target="http://www.ringling.edu/catalog/courseDescription.php?courseID=ID%20375" TargetMode="External"/><Relationship Id="rId23" Type="http://schemas.openxmlformats.org/officeDocument/2006/relationships/hyperlink" Target="http://www.ringling.edu/catalog/courseDescription.php?courseID=ID%20361" TargetMode="External"/><Relationship Id="rId28" Type="http://schemas.openxmlformats.org/officeDocument/2006/relationships/hyperlink" Target="http://www.ringling.edu/catalog/courseDescription.php?courseID=ID%20461" TargetMode="External"/><Relationship Id="rId10" Type="http://schemas.openxmlformats.org/officeDocument/2006/relationships/hyperlink" Target="http://www.ringling.edu/catalog/courseDescription.php?courseID=ID%20120" TargetMode="External"/><Relationship Id="rId19" Type="http://schemas.openxmlformats.org/officeDocument/2006/relationships/hyperlink" Target="http://www.ringling.edu/catalog/courseDescription.php?courseID=ID%20230" TargetMode="External"/><Relationship Id="rId4" Type="http://schemas.openxmlformats.org/officeDocument/2006/relationships/hyperlink" Target="http://www.ringling.edu/catalog/courseDescription.php?courseID=ID%20125" TargetMode="External"/><Relationship Id="rId9" Type="http://schemas.openxmlformats.org/officeDocument/2006/relationships/hyperlink" Target="http://www.ringling.edu/catalog/courseDescription.php?courseID=CORE%20101" TargetMode="External"/><Relationship Id="rId14" Type="http://schemas.openxmlformats.org/officeDocument/2006/relationships/hyperlink" Target="http://www.ringling.edu/catalog/courseDescription.php?courseID=ID%20225" TargetMode="External"/><Relationship Id="rId22" Type="http://schemas.openxmlformats.org/officeDocument/2006/relationships/hyperlink" Target="http://www.ringling.edu/catalog/courseDescription.php?courseID=ID%20385" TargetMode="External"/><Relationship Id="rId27" Type="http://schemas.openxmlformats.org/officeDocument/2006/relationships/hyperlink" Target="http://www.ringling.edu/catalog/courseDescription.php?courseID=ID%20455" TargetMode="External"/><Relationship Id="rId30" Type="http://schemas.openxmlformats.org/officeDocument/2006/relationships/hyperlink" Target="http://www.ringling.edu/catalog/courseDescription.php?courseID=ID%20499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ringling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Ringling College of Art and Design</a:t>
            </a: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By: Sophia Marquez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2743200" cy="1127760"/>
          </a:xfrm>
        </p:spPr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Ringling </a:t>
            </a: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76400"/>
            <a:ext cx="3276600" cy="37338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en-US" sz="2300" dirty="0" smtClean="0"/>
          </a:p>
          <a:p>
            <a:pPr>
              <a:lnSpc>
                <a:spcPct val="80000"/>
              </a:lnSpc>
            </a:pPr>
            <a:endParaRPr lang="en-US" sz="2300" dirty="0" smtClean="0"/>
          </a:p>
          <a:p>
            <a:pPr>
              <a:lnSpc>
                <a:spcPct val="80000"/>
              </a:lnSpc>
            </a:pPr>
            <a:endParaRPr lang="en-US" sz="2300" dirty="0" smtClean="0"/>
          </a:p>
          <a:p>
            <a:pPr>
              <a:lnSpc>
                <a:spcPct val="80000"/>
              </a:lnSpc>
            </a:pPr>
            <a:endParaRPr lang="en-US" sz="2300" dirty="0" smtClean="0"/>
          </a:p>
          <a:p>
            <a:pPr>
              <a:lnSpc>
                <a:spcPct val="80000"/>
              </a:lnSpc>
            </a:pPr>
            <a:r>
              <a:rPr lang="en-US" sz="2300" dirty="0" smtClean="0"/>
              <a:t>Florida's Gulf Coast</a:t>
            </a:r>
          </a:p>
          <a:p>
            <a:pPr>
              <a:lnSpc>
                <a:spcPct val="80000"/>
              </a:lnSpc>
            </a:pPr>
            <a:r>
              <a:rPr lang="en-US" sz="2300" dirty="0" smtClean="0"/>
              <a:t>Furnished apartment</a:t>
            </a:r>
          </a:p>
          <a:p>
            <a:pPr>
              <a:lnSpc>
                <a:spcPct val="80000"/>
              </a:lnSpc>
            </a:pPr>
            <a:r>
              <a:rPr lang="en-US" sz="2300" dirty="0" smtClean="0"/>
              <a:t>Close to campus</a:t>
            </a:r>
          </a:p>
          <a:p>
            <a:pPr>
              <a:lnSpc>
                <a:spcPct val="80000"/>
              </a:lnSpc>
            </a:pPr>
            <a:r>
              <a:rPr lang="en-US" sz="2300" dirty="0" smtClean="0"/>
              <a:t>All utilities </a:t>
            </a:r>
          </a:p>
          <a:p>
            <a:pPr>
              <a:lnSpc>
                <a:spcPct val="80000"/>
              </a:lnSpc>
            </a:pPr>
            <a:r>
              <a:rPr lang="en-US" sz="2300" dirty="0" smtClean="0"/>
              <a:t>24 hour security</a:t>
            </a:r>
          </a:p>
          <a:p>
            <a:pPr>
              <a:lnSpc>
                <a:spcPct val="80000"/>
              </a:lnSpc>
            </a:pPr>
            <a:endParaRPr lang="en-US" sz="2300" dirty="0" smtClean="0"/>
          </a:p>
        </p:txBody>
      </p:sp>
      <p:pic>
        <p:nvPicPr>
          <p:cNvPr id="14339" name="Picture 4" descr="ringling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533400"/>
            <a:ext cx="5410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pPr indent="0" algn="ct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Classes You Need </a:t>
            </a: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536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5410200"/>
          </a:xfrm>
        </p:spPr>
        <p:txBody>
          <a:bodyPr/>
          <a:lstStyle/>
          <a:p>
            <a:r>
              <a:rPr lang="en-US" sz="1100" b="1" smtClean="0"/>
              <a:t>FIRST YEAR</a:t>
            </a:r>
            <a:r>
              <a:rPr lang="en-US" sz="1100" smtClean="0"/>
              <a:t> [credits, course, ID] </a:t>
            </a:r>
          </a:p>
          <a:p>
            <a:r>
              <a:rPr lang="en-US" sz="1100" smtClean="0">
                <a:hlinkClick r:id="rId3"/>
              </a:rPr>
              <a:t>3 3D Design [CORE 133]</a:t>
            </a:r>
            <a:r>
              <a:rPr lang="en-US" sz="1100" smtClean="0"/>
              <a:t> </a:t>
            </a:r>
          </a:p>
          <a:p>
            <a:r>
              <a:rPr lang="en-US" sz="1100" smtClean="0">
                <a:hlinkClick r:id="rId4"/>
              </a:rPr>
              <a:t>3 Design Construction Communication I [ID 125]</a:t>
            </a:r>
            <a:r>
              <a:rPr lang="en-US" sz="1100" smtClean="0"/>
              <a:t> </a:t>
            </a:r>
          </a:p>
          <a:p>
            <a:r>
              <a:rPr lang="en-US" sz="1100" smtClean="0">
                <a:hlinkClick r:id="rId5"/>
              </a:rPr>
              <a:t>3 Liberal Arts 1: Development of Western Art &amp; Ideas I [AH 191]</a:t>
            </a:r>
            <a:r>
              <a:rPr lang="en-US" sz="1100" smtClean="0"/>
              <a:t> </a:t>
            </a:r>
          </a:p>
          <a:p>
            <a:r>
              <a:rPr lang="en-US" sz="1100" smtClean="0">
                <a:hlinkClick r:id="rId6"/>
              </a:rPr>
              <a:t>3 Liberal Arts 2: Development of Western Art &amp; Ideas II [AH 192]</a:t>
            </a:r>
            <a:r>
              <a:rPr lang="en-US" sz="1100" smtClean="0"/>
              <a:t> </a:t>
            </a:r>
          </a:p>
          <a:p>
            <a:r>
              <a:rPr lang="en-US" sz="1100" smtClean="0">
                <a:hlinkClick r:id="rId7"/>
              </a:rPr>
              <a:t>3 Communication Design [CORE 111]</a:t>
            </a:r>
            <a:r>
              <a:rPr lang="en-US" sz="1100" smtClean="0"/>
              <a:t> </a:t>
            </a:r>
          </a:p>
          <a:p>
            <a:r>
              <a:rPr lang="en-US" sz="1100" smtClean="0">
                <a:hlinkClick r:id="rId8"/>
              </a:rPr>
              <a:t>3 Contextual Figure [CORE 122]</a:t>
            </a:r>
            <a:r>
              <a:rPr lang="en-US" sz="1100" smtClean="0"/>
              <a:t> </a:t>
            </a:r>
          </a:p>
          <a:p>
            <a:r>
              <a:rPr lang="en-US" sz="1100" smtClean="0">
                <a:hlinkClick r:id="rId9"/>
              </a:rPr>
              <a:t>3 Drawing [CORE 101]</a:t>
            </a:r>
            <a:r>
              <a:rPr lang="en-US" sz="1100" smtClean="0"/>
              <a:t> </a:t>
            </a:r>
          </a:p>
          <a:p>
            <a:r>
              <a:rPr lang="en-US" sz="1100" smtClean="0">
                <a:hlinkClick r:id="rId10"/>
              </a:rPr>
              <a:t>3 Intro to Interior Design [ID 120]</a:t>
            </a:r>
            <a:r>
              <a:rPr lang="en-US" sz="1100" smtClean="0"/>
              <a:t> </a:t>
            </a:r>
          </a:p>
          <a:p>
            <a:r>
              <a:rPr lang="en-US" sz="1100" smtClean="0">
                <a:hlinkClick r:id="rId11"/>
              </a:rPr>
              <a:t>3 Liberal Arts 3: Writing Studio [EN 151]</a:t>
            </a:r>
            <a:r>
              <a:rPr lang="en-US" sz="1100" smtClean="0"/>
              <a:t> </a:t>
            </a:r>
          </a:p>
          <a:p>
            <a:r>
              <a:rPr lang="en-US" sz="1100" smtClean="0">
                <a:hlinkClick r:id="rId12"/>
              </a:rPr>
              <a:t>3 Observational Color [CORE 102]</a:t>
            </a:r>
            <a:r>
              <a:rPr lang="en-US" sz="1100" smtClean="0"/>
              <a:t> </a:t>
            </a:r>
          </a:p>
          <a:p>
            <a:r>
              <a:rPr lang="en-US" sz="1100" smtClean="0"/>
              <a:t> </a:t>
            </a:r>
          </a:p>
          <a:p>
            <a:r>
              <a:rPr lang="en-US" sz="1100" b="1" smtClean="0"/>
              <a:t>SECOND YEAR</a:t>
            </a:r>
            <a:r>
              <a:rPr lang="en-US" sz="1100" smtClean="0"/>
              <a:t> [credits, course, ID] </a:t>
            </a:r>
          </a:p>
          <a:p>
            <a:r>
              <a:rPr lang="en-US" sz="1100" smtClean="0">
                <a:hlinkClick r:id="rId13"/>
              </a:rPr>
              <a:t>3 Design Construction Communication II [ID 215]</a:t>
            </a:r>
            <a:r>
              <a:rPr lang="en-US" sz="1100" smtClean="0"/>
              <a:t> </a:t>
            </a:r>
          </a:p>
          <a:p>
            <a:r>
              <a:rPr lang="en-US" sz="1100" smtClean="0">
                <a:hlinkClick r:id="rId14"/>
              </a:rPr>
              <a:t>3 Design Construction Communication III [ID 225]</a:t>
            </a:r>
            <a:r>
              <a:rPr lang="en-US" sz="1100" smtClean="0"/>
              <a:t> </a:t>
            </a:r>
          </a:p>
          <a:p>
            <a:r>
              <a:rPr lang="en-US" sz="1100" smtClean="0">
                <a:hlinkClick r:id="rId15"/>
              </a:rPr>
              <a:t>3 Digital Rendering and Presentation [ID 375]</a:t>
            </a:r>
            <a:r>
              <a:rPr lang="en-US" sz="1100" smtClean="0"/>
              <a:t> </a:t>
            </a:r>
          </a:p>
          <a:p>
            <a:r>
              <a:rPr lang="en-US" sz="1100" smtClean="0">
                <a:hlinkClick r:id="rId16"/>
              </a:rPr>
              <a:t>3 Liberal Arts 4: History of Interior Design and Decorative Arts I [AH 366]</a:t>
            </a:r>
            <a:r>
              <a:rPr lang="en-US" sz="1100" smtClean="0"/>
              <a:t> </a:t>
            </a:r>
          </a:p>
          <a:p>
            <a:r>
              <a:rPr lang="en-US" sz="1100" smtClean="0">
                <a:hlinkClick r:id="rId17"/>
              </a:rPr>
              <a:t>3 Interior Design I [ID 164]</a:t>
            </a:r>
            <a:r>
              <a:rPr lang="en-US" sz="1100" smtClean="0"/>
              <a:t> </a:t>
            </a:r>
          </a:p>
          <a:p>
            <a:r>
              <a:rPr lang="en-US" sz="1100" smtClean="0">
                <a:hlinkClick r:id="rId18"/>
              </a:rPr>
              <a:t>3 Interior Design II [ID 261]</a:t>
            </a:r>
            <a:r>
              <a:rPr lang="en-US" sz="1100" smtClean="0"/>
              <a:t> </a:t>
            </a:r>
          </a:p>
          <a:p>
            <a:r>
              <a:rPr lang="en-US" sz="1100" smtClean="0">
                <a:hlinkClick r:id="rId19"/>
              </a:rPr>
              <a:t>3 Interior Design Graphics [ID 230]</a:t>
            </a:r>
            <a:r>
              <a:rPr lang="en-US" sz="1100" smtClean="0"/>
              <a:t> </a:t>
            </a:r>
          </a:p>
          <a:p>
            <a:r>
              <a:rPr lang="en-US" sz="1100" smtClean="0"/>
              <a:t>3 Liberal Arts 5 </a:t>
            </a:r>
          </a:p>
          <a:p>
            <a:r>
              <a:rPr lang="en-US" sz="1100" smtClean="0"/>
              <a:t>3 Liberal Arts 6 </a:t>
            </a:r>
          </a:p>
          <a:p>
            <a:r>
              <a:rPr lang="en-US" sz="1100" smtClean="0">
                <a:hlinkClick r:id="rId20"/>
              </a:rPr>
              <a:t>3 Liberal Arts 7: History of Interior Design &amp; Decorative Arts II [AH 367]</a:t>
            </a:r>
            <a:r>
              <a:rPr lang="en-US" sz="1100" smtClean="0"/>
              <a:t> </a:t>
            </a:r>
          </a:p>
          <a:p>
            <a:r>
              <a:rPr lang="en-US" sz="1100" smtClean="0"/>
              <a:t>3 Open Elective </a:t>
            </a:r>
          </a:p>
          <a:p>
            <a:r>
              <a:rPr lang="en-US" sz="1000" smtClean="0"/>
              <a:t> 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5257800"/>
          </a:xfrm>
        </p:spPr>
        <p:txBody>
          <a:bodyPr>
            <a:normAutofit fontScale="25000" lnSpcReduction="200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 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5600" b="1" dirty="0" smtClean="0"/>
              <a:t>THIRD YEAR</a:t>
            </a:r>
            <a:r>
              <a:rPr lang="en-US" sz="5600" dirty="0" smtClean="0"/>
              <a:t> [credits, course, ID] 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5600" dirty="0" smtClean="0">
                <a:hlinkClick r:id="rId21"/>
              </a:rPr>
              <a:t>3 Digital Design Studio [ID 351]</a:t>
            </a:r>
            <a:r>
              <a:rPr lang="en-US" sz="5600" dirty="0" smtClean="0"/>
              <a:t> 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5600" dirty="0" smtClean="0">
                <a:hlinkClick r:id="rId22"/>
              </a:rPr>
              <a:t>3 Evidence-based Design [ID 385]</a:t>
            </a:r>
            <a:r>
              <a:rPr lang="en-US" sz="5600" dirty="0" smtClean="0"/>
              <a:t> 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5600" dirty="0" smtClean="0">
                <a:hlinkClick r:id="rId23"/>
              </a:rPr>
              <a:t>3 Interior Design III [ID 361]</a:t>
            </a:r>
            <a:r>
              <a:rPr lang="en-US" sz="5600" dirty="0" smtClean="0"/>
              <a:t> 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5600" dirty="0" smtClean="0">
                <a:hlinkClick r:id="rId24"/>
              </a:rPr>
              <a:t>3 Interior Design IV [ID 362]</a:t>
            </a:r>
            <a:r>
              <a:rPr lang="en-US" sz="5600" dirty="0" smtClean="0"/>
              <a:t> 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5600" dirty="0" smtClean="0"/>
              <a:t>3 Liberal Arts 8 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5600" dirty="0" smtClean="0"/>
              <a:t>3 Liberal Arts 9 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5600" dirty="0" smtClean="0">
                <a:hlinkClick r:id="rId25"/>
              </a:rPr>
              <a:t>3 Lighting [ID 376]</a:t>
            </a:r>
            <a:r>
              <a:rPr lang="en-US" sz="5600" dirty="0" smtClean="0"/>
              <a:t> 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5600" dirty="0" smtClean="0"/>
              <a:t>3 Open Elective 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5600" dirty="0" smtClean="0"/>
              <a:t>3 Open Elective 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5600" dirty="0" smtClean="0">
                <a:hlinkClick r:id="rId26"/>
              </a:rPr>
              <a:t>3 Textiles and Finish Materials [ID 280]</a:t>
            </a:r>
            <a:r>
              <a:rPr lang="en-US" sz="5600" dirty="0" smtClean="0"/>
              <a:t> 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5600" dirty="0" smtClean="0"/>
              <a:t> 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5600" b="1" dirty="0" smtClean="0"/>
              <a:t>FOURTH YEAR</a:t>
            </a:r>
            <a:r>
              <a:rPr lang="en-US" sz="5600" dirty="0" smtClean="0"/>
              <a:t> [credits, course, ID] 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5600" dirty="0" smtClean="0">
                <a:hlinkClick r:id="rId27"/>
              </a:rPr>
              <a:t>3 Business Practices [ID 455]</a:t>
            </a:r>
            <a:r>
              <a:rPr lang="en-US" sz="5600" dirty="0" smtClean="0"/>
              <a:t> 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5600" dirty="0" smtClean="0">
                <a:hlinkClick r:id="rId28"/>
              </a:rPr>
              <a:t>3 Interior Design V [ID 461]</a:t>
            </a:r>
            <a:r>
              <a:rPr lang="en-US" sz="5600" dirty="0" smtClean="0"/>
              <a:t> 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5600" dirty="0" smtClean="0"/>
              <a:t>3 Liberal Arts 10 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5600" dirty="0" smtClean="0"/>
              <a:t>3 Liberal Arts 11 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5600" dirty="0" smtClean="0"/>
              <a:t>3 Liberal Arts 12 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5600" dirty="0" smtClean="0"/>
              <a:t>3 Liberal Arts 13 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5600" dirty="0" smtClean="0"/>
              <a:t>3 Liberal Arts 14 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5600" dirty="0" smtClean="0"/>
              <a:t>3 Open Elective 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5600" dirty="0" smtClean="0">
                <a:hlinkClick r:id="rId29"/>
              </a:rPr>
              <a:t>6 ID Thesis [ID 466]</a:t>
            </a:r>
            <a:r>
              <a:rPr lang="en-US" sz="5600" dirty="0" smtClean="0"/>
              <a:t> or </a:t>
            </a:r>
            <a:r>
              <a:rPr lang="en-US" sz="5600" dirty="0" smtClean="0">
                <a:hlinkClick r:id="rId30"/>
              </a:rPr>
              <a:t>Internship [ID 499]</a:t>
            </a:r>
            <a:endParaRPr lang="en-US" sz="5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Tuition Cost</a:t>
            </a: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6386" name="Content Placeholder 5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dirty="0" smtClean="0"/>
              <a:t> </a:t>
            </a:r>
          </a:p>
          <a:p>
            <a:r>
              <a:rPr lang="en-US" dirty="0" smtClean="0">
                <a:hlinkClick r:id="rId3" action="ppaction://hlinkfile"/>
              </a:rPr>
              <a:t>H:\httprin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Nice to know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Ministry </a:t>
            </a:r>
          </a:p>
          <a:p>
            <a:r>
              <a:rPr lang="en-US" dirty="0" smtClean="0"/>
              <a:t>Tours </a:t>
            </a:r>
          </a:p>
          <a:p>
            <a:r>
              <a:rPr lang="en-US" dirty="0" err="1" smtClean="0"/>
              <a:t>Couseling</a:t>
            </a:r>
            <a:endParaRPr lang="en-US" dirty="0" smtClean="0"/>
          </a:p>
          <a:p>
            <a:r>
              <a:rPr lang="en-US" dirty="0" smtClean="0"/>
              <a:t> Meal plan options</a:t>
            </a:r>
          </a:p>
          <a:p>
            <a:r>
              <a:rPr lang="en-US" dirty="0" smtClean="0"/>
              <a:t>Health insurance</a:t>
            </a:r>
          </a:p>
          <a:p>
            <a:r>
              <a:rPr lang="en-US" dirty="0" smtClean="0"/>
              <a:t>Fitness center </a:t>
            </a:r>
          </a:p>
          <a:p>
            <a:r>
              <a:rPr lang="en-US" dirty="0" err="1" smtClean="0"/>
              <a:t>Volenteer</a:t>
            </a:r>
            <a:r>
              <a:rPr lang="en-US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84</TotalTime>
  <Words>154</Words>
  <Application>Microsoft Office PowerPoint</Application>
  <PresentationFormat>On-screen Show (4:3)</PresentationFormat>
  <Paragraphs>89</Paragraphs>
  <Slides>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Verve</vt:lpstr>
      <vt:lpstr>Ringling College of Art and Design</vt:lpstr>
      <vt:lpstr>Ringling </vt:lpstr>
      <vt:lpstr>Classes You Need </vt:lpstr>
      <vt:lpstr>Tuition Cost</vt:lpstr>
      <vt:lpstr>Nice to know </vt:lpstr>
    </vt:vector>
  </TitlesOfParts>
  <Company>CUSD 200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Ringling College of Art and Design</dc:title>
  <dc:creator>MFisher</dc:creator>
  <cp:lastModifiedBy>MFisher</cp:lastModifiedBy>
  <cp:revision>9</cp:revision>
  <dcterms:created xsi:type="dcterms:W3CDTF">2011-05-10T15:47:21Z</dcterms:created>
  <dcterms:modified xsi:type="dcterms:W3CDTF">2011-05-11T16:12:45Z</dcterms:modified>
</cp:coreProperties>
</file>